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svg" ContentType="image/svg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9360000" cy="6120000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presProps" Target="presProps.xml"/>
  <Relationship Id="rId6" Type="http://schemas.openxmlformats.org/officeDocument/2006/relationships/viewProps" Target="viewProps.xml"/>
  <Relationship Id="rId7" Type="http://schemas.openxmlformats.org/officeDocument/2006/relationships/tableStyles" Target="tableStyles.xml"/>
</Relationships>

</file>

<file path=ppt/media/BaxtibekAnvarovBaxtiyorogli1.png>
</file>

<file path=ppt/media/background_0.png>
</file>

<file path=ppt/media/background_1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2501437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ckground_0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BaxtibekAnvarovBaxtiyorogli1.png"/>
  <Relationship Id="rId3" Type="http://schemas.openxmlformats.org/officeDocument/2006/relationships/image" Target="../media/background_1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2190750" y="2571750"/>
          <a:ext cx="9734550" cy="11144250"/>
          <a:chOff x="2190750" y="2571750"/>
          <a:chExt cx="9734550" cy="11144250"/>
        </a:xfrm>
      </p:grpSpPr>
      <p:sp>
        <p:nvSpPr>
          <p:cNvPr id="1" name=""/>
          <p:cNvSpPr txBox="1"/>
          <p:nvPr/>
        </p:nvSpPr>
        <p:spPr>
          <a:xfrm>
            <a:off x="2190750" y="2571750"/>
            <a:ext cx="57150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Baxtibek Anvarov Baxtiyor o'g'l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3048000" y="4524375"/>
            <a:ext cx="400050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FULL STACK DEVELOPER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019550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31.08.2023]]></a:t>
            </a:r>
          </a:p>
        </p:txBody>
      </p:sp>
      <p:sp>
        <p:nvSpPr>
          <p:cNvPr id="4" name=""/>
          <p:cNvSpPr txBox="1"/>
          <p:nvPr/>
        </p:nvSpPr>
        <p:spPr>
          <a:xfrm>
            <a:off x="24860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5438255]]></a:t>
            </a:r>
          </a:p>
        </p:txBody>
      </p:sp>
      <p:sp>
        <p:nvSpPr>
          <p:cNvPr id="5" name=""/>
          <p:cNvSpPr txBox="1"/>
          <p:nvPr/>
        </p:nvSpPr>
        <p:spPr>
          <a:xfrm>
            <a:off x="2333625" y="5429250"/>
            <a:ext cx="571500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476250" y="304800"/>
          <a:ext cx="10572750" cy="10572750"/>
          <a:chOff x="476250" y="304800"/>
          <a:chExt cx="10572750" cy="10572750"/>
        </a:xfrm>
      </p:grpSpPr>
      <p:sp>
        <p:nvSpPr>
          <p:cNvPr id="1" name=""/>
          <p:cNvSpPr txBox="1"/>
          <p:nvPr/>
        </p:nvSpPr>
        <p:spPr>
          <a:xfrm>
            <a:off x="2381250" y="904875"/>
            <a:ext cx="57150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spc="0" u="none">
                <a:solidFill>
                  <a:srgbClr val="5430CE">
                    <a:alpha val="100000"/>
                  </a:srgbClr>
                </a:solidFill>
                <a:latin typeface="Gilroy"/>
              </a:rPr>
              <a:t><![CDATA[Baxtibek Anvarov Baxtiyor o'g'li]]></a:t>
            </a:r>
          </a:p>
        </p:txBody>
      </p:sp>
      <p:sp>
        <p:nvSpPr>
          <p:cNvPr id="2" name=""/>
          <p:cNvSpPr txBox="1"/>
          <p:nvPr/>
        </p:nvSpPr>
        <p:spPr>
          <a:xfrm>
            <a:off x="619125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5438255]]></a:t>
            </a:r>
          </a:p>
        </p:txBody>
      </p:sp>
      <p:sp>
        <p:nvSpPr>
          <p:cNvPr id="3" name=""/>
          <p:cNvSpPr txBox="1"/>
          <p:nvPr/>
        </p:nvSpPr>
        <p:spPr>
          <a:xfrm>
            <a:off x="476250" y="304800"/>
            <a:ext cx="952500" cy="190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2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FS]]></a:t>
            </a:r>
          </a:p>
        </p:txBody>
      </p:sp>
      <p:sp>
        <p:nvSpPr>
          <p:cNvPr id="4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5" name=""/>
          <p:cNvSpPr txBox="1"/>
          <p:nvPr/>
        </p:nvSpPr>
        <p:spPr>
          <a:xfrm>
            <a:off x="476250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Tamomlamagan / Not completed]]></a:t>
            </a:r>
          </a:p>
        </p:txBody>
      </p:sp>
      <p:sp>
        <p:nvSpPr>
          <p:cNvPr id="6" name=""/>
          <p:cNvSpPr txBox="1"/>
          <p:nvPr/>
        </p:nvSpPr>
        <p:spPr>
          <a:xfrm>
            <a:off x="35433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20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X]]></a:t>
            </a:r>
          </a:p>
        </p:txBody>
      </p:sp>
      <p:sp>
        <p:nvSpPr>
          <p:cNvPr id="7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Backend dasturlash tushunchalarini o'z ichiga olgan 4 ta loyihani to'liq yakunladi]]></a:t>
            </a:r>
          </a:p>
        </p:txBody>
      </p:sp>
      <p:sp>
        <p:nvSpPr>
          <p:cNvPr id="8" name=""/>
          <p:cNvSpPr txBox="1"/>
          <p:nvPr/>
        </p:nvSpPr>
        <p:spPr>
          <a:xfrm>
            <a:off x="5000625" y="4476750"/>
            <a:ext cx="2381250" cy="9525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9" name=""/>
          <p:cNvSpPr txBox="1"/>
          <p:nvPr/>
        </p:nvSpPr>
        <p:spPr>
          <a:xfrm>
            <a:off x="8191500" y="4857750"/>
            <a:ext cx="2381250" cy="571500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</a:p>
        </p:txBody>
      </p:sp>
      <p:sp>
        <p:nvSpPr>
          <p:cNvPr id="10" name=""/>
          <p:cNvSpPr txBox="1"/>
          <p:nvPr/>
        </p:nvSpPr>
        <p:spPr>
          <a:xfrm>
            <a:off x="285750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1" name=""/>
          <p:cNvSpPr txBox="1"/>
          <p:nvPr/>
        </p:nvSpPr>
        <p:spPr>
          <a:xfrm>
            <a:off x="533400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2" name=""/>
          <p:cNvSpPr txBox="1"/>
          <p:nvPr/>
        </p:nvSpPr>
        <p:spPr>
          <a:xfrm>
            <a:off x="8096250" y="34290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3" name=""/>
          <p:cNvSpPr txBox="1"/>
          <p:nvPr/>
        </p:nvSpPr>
        <p:spPr>
          <a:xfrm>
            <a:off x="3333750" y="3952875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sp>
        <p:nvSpPr>
          <p:cNvPr id="14" name=""/>
          <p:cNvSpPr txBox="1"/>
          <p:nvPr/>
        </p:nvSpPr>
        <p:spPr>
          <a:xfrm>
            <a:off x="8001000" y="4000500"/>
            <a:ext cx="952500" cy="476250"/>
          </a:xfrm>
          <a:prstGeom prst="rect">
            <a:avLst/>
          </a:prstGeom>
          <a:noFill/>
        </p:spPr>
        <p:txBody>
          <a:bodyPr rtlCol="0" bIns="45720" lIns="91440" rIns="91440" tIns="45720">
            <a:spAutoFit/>
          </a:bodyPr>
          <a:lstStyle/>
          <a:p>
            <a:pPr algn="l" rtl="0" fontAlgn="base" marL="0" marR="0" indent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sz="1400" spc="0" u="none">
                <a:solidFill>
                  <a:srgbClr val="000000">
                    <a:alpha val="100000"/>
                  </a:srgbClr>
                </a:solidFill>
                <a:latin typeface="Gilroy"/>
              </a:rPr>
              <a:t><![CDATA[100%]]></a:t>
            </a:r>
          </a:p>
        </p:txBody>
      </p:sp>
      <p:pic>
        <p:nvPicPr>
          <p:cNvPr id="15" name="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75" y="4524375"/>
            <a:ext cx="1047750" cy="10477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42">
  <a:themeElements>
    <a:clrScheme name="Theme4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42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4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Slides>2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2023-08-31T12:32:44Z</dcterms:created>
  <dcterms:modified xsi:type="dcterms:W3CDTF">2023-08-31T12:32:44Z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